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67" r:id="rId3"/>
    <p:sldId id="1170" r:id="rId4"/>
    <p:sldId id="1175" r:id="rId5"/>
    <p:sldId id="1176" r:id="rId6"/>
    <p:sldId id="1183" r:id="rId7"/>
    <p:sldId id="118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中华传统文化经典研习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492122" y="1054477"/>
            <a:ext cx="2782371" cy="576248"/>
            <a:chOff x="4492122" y="1054477"/>
            <a:chExt cx="2782371" cy="576248"/>
          </a:xfrm>
        </p:grpSpPr>
        <p:pic>
          <p:nvPicPr>
            <p:cNvPr id="5" name="如何做到情景交融.eps" descr="id:214749101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492122" y="1161742"/>
              <a:ext cx="1143000" cy="4318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4924170" y="1054477"/>
              <a:ext cx="2350323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00B0F0"/>
                  </a:solidFill>
                  <a:cs typeface="Times New Roman" panose="02020603050405020304" pitchFamily="18" charset="0"/>
                </a:rPr>
                <a:t>说真话，抒真情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128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97031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你的感情只要有一点儿不真实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读者一下子就会念得出来。所以要对自己真实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要把自己的真情实感写出来。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冰心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真实是文章的生命。文章只有记述真实的事件，展示真实的情景，刻画真实的细节，才会有感人的力量。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感人心者莫先乎情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，综观那些脍炙人口的名篇，无论是写人叙事的，还是状物写景的，无不蕴含着感人肺腑、引人共鸣的真情。所以，我们写作时要敢于敞开心扉，敢于直视自己的内心世界，说真话，抒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4566" y="696178"/>
            <a:ext cx="3949293" cy="576248"/>
            <a:chOff x="334566" y="696178"/>
            <a:chExt cx="3949293" cy="576248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334566" y="696178"/>
              <a:ext cx="2427268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一、 作文要求真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794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真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摒弃虚伪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崇尚真实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文章要有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，要写出具有真感受的文章。没有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的参与，只是别人的故事，这样的作文往往流于空而不真、华而不实，虚情假意。要把自己代入写作对象之中，对相关对象进行整合加工，用第一人称，使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成为文中的参与者、目击者、组织者、合作者、引领者等，谈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的观点、体验、见闻、认识，引领读者临其境、见其景，往往更能凸显出作文情感的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。郁达夫说：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一粒沙里见世界，半瓣花上说人情。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写出真实感受，即使是平凡人物、日常生活、细微事件，也能因为有了真情而富有感人的艺术张力。而且，只有那些充满新鲜感的生活气息，富有时代特色，蕴藏作者情感的题材才容易为人所认可。回避生活、凭空杜撰，都不可能做到感情真挚。所以我们一定要常怀感恩之心，感受生活中的真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60854" y="696178"/>
            <a:ext cx="3923005" cy="576248"/>
            <a:chOff x="360854" y="696178"/>
            <a:chExt cx="3923005" cy="576248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464383" y="696178"/>
              <a:ext cx="3664786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二、 表达真情实感六要素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062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走进生活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捕捉小事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写作时选择那些自己经历过的或者最熟悉的情感素材来写，如父女情、母子情、手足情、同学情、师生情等，现实的生活和身边的世界，永远是作文的源头活水，我们要善抓动情点，捕捉触动心灵的小事。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充分描写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雕饰细节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好的记叙文都是通过细腻真切的描写把抽象的感情具体化，把自己的感情准确、细致、充分、生动地抒发出来。写作时我们要注重细微瞬间，以细节描写打动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482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化虚为实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具体可感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情感的强烈爆发，往往有其特定的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触发点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：有人看到日出能激动得热泪盈眶；有人听一首乐曲便心潮澎湃；有人看到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帘外雨潺潺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，就会惆怅满怀无处倾诉；有人看到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月上柳梢头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，就会联想到伊人在水一方。心灵因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动，写触动心灵的人和事，就要善于找触发点，抓动情物；找不到触发点，抓不住动情物，那样的感动是一种空泛的感动，并未触及心灵深处。所以，成功的情感表达不能过于抽象、过于空洞，要具体地描写出来，我们不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化虚为实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化抽象为具体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，即把抽象无形的情感表达转化为生活中具体可感的几件小事，在具体叙事中做到情物交融、情事交融、情景交融。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116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深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抒情议论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升华主题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好的记叙文在具体描述事件后，善于运用抒情议论的文字来升华作品的主题，所以我们要学会挖掘素材意蕴，提炼出有价值的感悟。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亮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巧用修辞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彰显文采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文中运用修辞手法，能增强语言的文学性，增强语言的表现力和感染力。善于运用修辞手法是语言有文采的又一标志。修辞手法能使语言生动形象。运用比喻、比拟、借代、夸张、对偶、排比、设问、反问等修辞手法会使文章的表达方式更加多样，能够更好地表情达意。排比句，给人以一泻千里的气势之美；对偶句，给人以音韵和谐的整齐之美；比喻句，给人形象生动的真切之美；设问句，给人以回旋思考之美；感叹句，给人以不容置疑的铿锵之美；比拟句，给人以鲜活灵动之美。这些是阅卷过程中最容易界定、最容易辨识、最容易感受到的语言亮点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71353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901</Words>
  <Application>Microsoft Office PowerPoint</Application>
  <PresentationFormat>自定义</PresentationFormat>
  <Paragraphs>20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407</cp:revision>
  <dcterms:created xsi:type="dcterms:W3CDTF">2020-11-06T05:24:00Z</dcterms:created>
  <dcterms:modified xsi:type="dcterms:W3CDTF">2025-09-21T06:13:32Z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